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00"/>
    <a:srgbClr val="D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97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67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357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7328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741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1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5132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79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137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824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6855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FD93B-458D-4216-BA3B-FAF34ADB4A40}" type="datetimeFigureOut">
              <a:rPr kumimoji="1" lang="ja-JP" altLang="en-US" smtClean="0"/>
              <a:t>2020/12/17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1461E-DEE3-4D98-AD6A-482A25965F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4689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2438399"/>
            <a:ext cx="9144000" cy="1071563"/>
          </a:xfrm>
        </p:spPr>
        <p:txBody>
          <a:bodyPr/>
          <a:lstStyle/>
          <a:p>
            <a:r>
              <a:rPr kumimoji="1" lang="ja-JP" altLang="en-US" dirty="0" smtClean="0"/>
              <a:t>タイトル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7117080" y="4968240"/>
            <a:ext cx="5394960" cy="1889760"/>
          </a:xfrm>
        </p:spPr>
        <p:txBody>
          <a:bodyPr>
            <a:normAutofit/>
          </a:bodyPr>
          <a:lstStyle/>
          <a:p>
            <a:pPr algn="l"/>
            <a:r>
              <a:rPr lang="en-US" altLang="ja-JP" b="1" u="sng" dirty="0" err="1" smtClean="0"/>
              <a:t>Tea</a:t>
            </a:r>
            <a:r>
              <a:rPr lang="en-US" altLang="ja-JP" b="1" u="sng" dirty="0" err="1"/>
              <a:t>m</a:t>
            </a:r>
            <a:r>
              <a:rPr kumimoji="1" lang="en-US" altLang="ja-JP" b="1" u="sng" dirty="0" err="1" smtClean="0"/>
              <a:t>B</a:t>
            </a:r>
            <a:r>
              <a:rPr kumimoji="1" lang="ja-JP" altLang="en-US" b="1" u="sng" dirty="0" smtClean="0"/>
              <a:t>よりの</a:t>
            </a:r>
            <a:r>
              <a:rPr kumimoji="1" lang="en-US" altLang="ja-JP" b="1" u="sng" dirty="0" smtClean="0"/>
              <a:t>B</a:t>
            </a:r>
          </a:p>
          <a:p>
            <a:pPr algn="l"/>
            <a:r>
              <a:rPr lang="ja-JP" altLang="en-US" dirty="0" smtClean="0"/>
              <a:t>青木　睦浩</a:t>
            </a:r>
            <a:r>
              <a:rPr lang="en-US" altLang="ja-JP" dirty="0" smtClean="0"/>
              <a:t>		</a:t>
            </a:r>
            <a:r>
              <a:rPr lang="ja-JP" altLang="en-US" dirty="0" smtClean="0"/>
              <a:t>大浦　弥公都</a:t>
            </a:r>
            <a:endParaRPr kumimoji="1" lang="en-US" altLang="ja-JP" dirty="0" smtClean="0"/>
          </a:p>
          <a:p>
            <a:pPr algn="l"/>
            <a:r>
              <a:rPr kumimoji="1" lang="ja-JP" altLang="en-US" dirty="0" smtClean="0"/>
              <a:t>齋藤　</a:t>
            </a:r>
            <a:r>
              <a:rPr lang="ja-JP" altLang="en-US" dirty="0"/>
              <a:t>幸</a:t>
            </a:r>
            <a:r>
              <a:rPr lang="ja-JP" altLang="en-US" dirty="0" smtClean="0"/>
              <a:t>宏</a:t>
            </a:r>
            <a:r>
              <a:rPr lang="en-US" altLang="ja-JP" dirty="0" smtClean="0"/>
              <a:t>		</a:t>
            </a:r>
            <a:r>
              <a:rPr lang="ja-JP" altLang="en-US" dirty="0" smtClean="0"/>
              <a:t>佐藤</a:t>
            </a:r>
            <a:r>
              <a:rPr lang="ja-JP" altLang="en-US" dirty="0"/>
              <a:t>　秀亮</a:t>
            </a:r>
            <a:endParaRPr kumimoji="1" lang="en-US" altLang="ja-JP" dirty="0" smtClean="0"/>
          </a:p>
          <a:p>
            <a:pPr algn="l"/>
            <a:r>
              <a:rPr lang="ja-JP" altLang="en-US" dirty="0" smtClean="0"/>
              <a:t>羽鳥　太一</a:t>
            </a:r>
            <a:r>
              <a:rPr lang="en-US" altLang="ja-JP" dirty="0" smtClean="0"/>
              <a:t>		</a:t>
            </a:r>
            <a:r>
              <a:rPr lang="ja-JP" altLang="en-US" dirty="0" smtClean="0"/>
              <a:t>山田　裕人</a:t>
            </a:r>
            <a:endParaRPr lang="en-US" altLang="ja-JP" dirty="0" smtClean="0"/>
          </a:p>
          <a:p>
            <a:pPr algn="l"/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12616" y="1828799"/>
            <a:ext cx="49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D</a:t>
            </a:r>
            <a:r>
              <a:rPr kumimoji="1" lang="ja-JP" altLang="en-US" dirty="0" smtClean="0"/>
              <a:t>タワーディフェンスシューティングゲーム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2681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28600" y="196783"/>
            <a:ext cx="3048000" cy="930275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kumimoji="1" lang="ja-JP" altLang="en-US" dirty="0" smtClean="0"/>
              <a:t>コンセプト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01495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ja-JP" altLang="en-US" dirty="0" smtClean="0"/>
              <a:t>面白いタワーディフェンスシューティングをつくる</a:t>
            </a:r>
            <a:endParaRPr lang="en-US" altLang="ja-JP" dirty="0"/>
          </a:p>
          <a:p>
            <a:pPr>
              <a:buClr>
                <a:schemeClr val="accent4"/>
              </a:buClr>
            </a:pPr>
            <a:r>
              <a:rPr kumimoji="1" lang="ja-JP" altLang="en-US" dirty="0" smtClean="0"/>
              <a:t>バランスを崩さない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28600" y="3627120"/>
            <a:ext cx="3877985" cy="83099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sz="4800" dirty="0" smtClean="0"/>
              <a:t>ターゲット層</a:t>
            </a:r>
            <a:endParaRPr kumimoji="1" lang="ja-JP" altLang="en-US" sz="4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67862" y="4790824"/>
            <a:ext cx="5541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ja-JP" altLang="en-US" sz="2800" dirty="0" smtClean="0"/>
              <a:t>タワーディフェンス好きな</a:t>
            </a:r>
            <a:r>
              <a:rPr lang="en-US" altLang="ja-JP" sz="2800" dirty="0" smtClean="0"/>
              <a:t>20</a:t>
            </a:r>
            <a:r>
              <a:rPr lang="ja-JP" altLang="en-US" sz="2800" dirty="0" smtClean="0"/>
              <a:t>代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290606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64621" y="232122"/>
            <a:ext cx="10515600" cy="1325563"/>
          </a:xfrm>
        </p:spPr>
        <p:txBody>
          <a:bodyPr/>
          <a:lstStyle/>
          <a:p>
            <a:r>
              <a:rPr kumimoji="1" lang="ja-JP" altLang="en-US" dirty="0" smtClean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0070C0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ゲーム概要</a:t>
            </a:r>
            <a:endParaRPr kumimoji="1" lang="ja-JP" altLang="en-US" dirty="0">
              <a:ln>
                <a:solidFill>
                  <a:schemeClr val="bg2">
                    <a:lumMod val="75000"/>
                  </a:schemeClr>
                </a:solidFill>
              </a:ln>
              <a:solidFill>
                <a:srgbClr val="0070C0"/>
              </a:solidFill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01040" y="169068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（ゲーム名）とは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68655" y="2686705"/>
            <a:ext cx="849463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dirty="0" smtClean="0"/>
              <a:t>襲ってくる敵を倒し</a:t>
            </a:r>
            <a:endParaRPr lang="en-US" altLang="ja-JP" sz="5400" dirty="0" smtClean="0"/>
          </a:p>
          <a:p>
            <a:r>
              <a:rPr lang="ja-JP" altLang="en-US" sz="5400" dirty="0" smtClean="0"/>
              <a:t>女の子を守る</a:t>
            </a:r>
            <a:endParaRPr lang="en-US" altLang="ja-JP" sz="5400" dirty="0" smtClean="0"/>
          </a:p>
          <a:p>
            <a:r>
              <a:rPr kumimoji="1" lang="ja-JP" altLang="en-US" sz="5400" dirty="0" smtClean="0"/>
              <a:t>タワーディフェンスゲーム</a:t>
            </a:r>
            <a:endParaRPr kumimoji="1" lang="ja-JP" altLang="en-US" sz="54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94360" y="42367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017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3"/>
          <p:cNvPicPr>
            <a:picLocks noChangeAspect="1"/>
          </p:cNvPicPr>
          <p:nvPr/>
        </p:nvPicPr>
        <p:blipFill>
          <a:blip r:embed="rId2">
            <a:clrChange>
              <a:clrFrom>
                <a:srgbClr val="010101"/>
              </a:clrFrom>
              <a:clrTo>
                <a:srgbClr val="010101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1155" y="193109"/>
            <a:ext cx="10515600" cy="1325563"/>
          </a:xfrm>
        </p:spPr>
        <p:txBody>
          <a:bodyPr/>
          <a:lstStyle/>
          <a:p>
            <a:r>
              <a:rPr kumimoji="1" lang="ja-JP" altLang="en-US" dirty="0" smtClean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迫りくるモンスターを</a:t>
            </a:r>
            <a:r>
              <a:rPr kumimoji="1" lang="ja-JP" altLang="en-US" dirty="0" smtClean="0">
                <a:solidFill>
                  <a:srgbClr val="D60000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撃</a:t>
            </a:r>
            <a:r>
              <a:rPr kumimoji="1" lang="ja-JP" altLang="en-US" dirty="0" smtClean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ち</a:t>
            </a:r>
            <a:r>
              <a:rPr kumimoji="1" lang="ja-JP" altLang="en-US" dirty="0" smtClean="0">
                <a:solidFill>
                  <a:srgbClr val="D20000"/>
                </a:solidFill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殺</a:t>
            </a:r>
            <a:r>
              <a:rPr kumimoji="1" lang="ja-JP" altLang="en-US" dirty="0" smtClean="0">
                <a:latin typeface="UD デジタル 教科書体 NP-B" panose="02020700000000000000" pitchFamily="18" charset="-128"/>
                <a:ea typeface="UD デジタル 教科書体 NP-B" panose="02020700000000000000" pitchFamily="18" charset="-128"/>
              </a:rPr>
              <a:t>せ！</a:t>
            </a:r>
            <a:endParaRPr kumimoji="1" lang="ja-JP" altLang="en-US" dirty="0">
              <a:latin typeface="UD デジタル 教科書体 NP-B" panose="02020700000000000000" pitchFamily="18" charset="-128"/>
              <a:ea typeface="UD デジタル 教科書体 NP-B" panose="02020700000000000000" pitchFamily="18" charset="-128"/>
            </a:endParaRPr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255" y="1988402"/>
            <a:ext cx="7797995" cy="4382473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9540260" y="648866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画像はイメージです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1155" y="2937409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敵に防衛ラインを</a:t>
            </a:r>
            <a:endParaRPr kumimoji="1" lang="en-US" altLang="ja-JP" sz="3200" dirty="0" smtClean="0"/>
          </a:p>
          <a:p>
            <a:r>
              <a:rPr lang="ja-JP" altLang="en-US" sz="3200" dirty="0"/>
              <a:t>越</a:t>
            </a:r>
            <a:r>
              <a:rPr lang="ja-JP" altLang="en-US" sz="3200" dirty="0" smtClean="0"/>
              <a:t>えられないように</a:t>
            </a:r>
            <a:endParaRPr lang="en-US" altLang="ja-JP" sz="3200" dirty="0" smtClean="0"/>
          </a:p>
          <a:p>
            <a:r>
              <a:rPr kumimoji="1" lang="ja-JP" altLang="en-US" sz="3200" dirty="0" smtClean="0"/>
              <a:t>敵を倒せ！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881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81248" y="248748"/>
            <a:ext cx="10515600" cy="1156104"/>
          </a:xfrm>
        </p:spPr>
        <p:txBody>
          <a:bodyPr/>
          <a:lstStyle/>
          <a:p>
            <a:r>
              <a:rPr kumimoji="1" lang="ja-JP" altLang="en-US" dirty="0" smtClean="0"/>
              <a:t>ブロックを置いて、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995" y="248747"/>
            <a:ext cx="5801203" cy="3263177"/>
          </a:xfrm>
        </p:spPr>
      </p:pic>
      <p:sp>
        <p:nvSpPr>
          <p:cNvPr id="3" name="テキスト ボックス 2"/>
          <p:cNvSpPr txBox="1"/>
          <p:nvPr/>
        </p:nvSpPr>
        <p:spPr>
          <a:xfrm>
            <a:off x="407324" y="1404852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敵の進行を妨げよう</a:t>
            </a:r>
            <a:endParaRPr kumimoji="1" lang="ja-JP" altLang="en-US" sz="28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48" y="3307080"/>
            <a:ext cx="5804747" cy="326517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6338277" y="3720123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兵器？を設置して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4697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ゲームの特徴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8107680" cy="551815"/>
          </a:xfrm>
        </p:spPr>
        <p:txBody>
          <a:bodyPr>
            <a:normAutofit/>
          </a:bodyPr>
          <a:lstStyle/>
          <a:p>
            <a:r>
              <a:rPr kumimoji="1" lang="en-US" altLang="ja-JP" dirty="0" smtClean="0"/>
              <a:t>1</a:t>
            </a:r>
            <a:r>
              <a:rPr kumimoji="1" lang="ja-JP" altLang="en-US" dirty="0" smtClean="0"/>
              <a:t>人称視点で操作するタワーディフェンス</a:t>
            </a:r>
            <a:endParaRPr lang="en-US" altLang="ja-JP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5840" y="288036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自分がブロックを設置することにより</a:t>
            </a:r>
            <a:r>
              <a:rPr kumimoji="1" lang="ja-JP" altLang="en-US" dirty="0" smtClean="0"/>
              <a:t>、没入感！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1450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セールスポイント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ウェーブは無限</a:t>
            </a:r>
            <a:endParaRPr lang="en-US" altLang="ja-JP" dirty="0" smtClean="0"/>
          </a:p>
          <a:p>
            <a:r>
              <a:rPr lang="ja-JP" altLang="en-US" dirty="0" smtClean="0"/>
              <a:t>スコア　ランキング</a:t>
            </a:r>
            <a:endParaRPr kumimoji="1" lang="en-US" altLang="ja-JP" dirty="0" smtClean="0"/>
          </a:p>
          <a:p>
            <a:r>
              <a:rPr lang="ja-JP" altLang="en-US" dirty="0"/>
              <a:t>自分との</a:t>
            </a:r>
            <a:r>
              <a:rPr lang="ja-JP" altLang="en-US" dirty="0" smtClean="0"/>
              <a:t>闘い</a:t>
            </a:r>
            <a:endParaRPr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2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105</Words>
  <Application>Microsoft Office PowerPoint</Application>
  <PresentationFormat>ワイド画面</PresentationFormat>
  <Paragraphs>31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UD デジタル 教科書体 NP-B</vt:lpstr>
      <vt:lpstr>游ゴシック</vt:lpstr>
      <vt:lpstr>游ゴシック Light</vt:lpstr>
      <vt:lpstr>Arial</vt:lpstr>
      <vt:lpstr>Office テーマ</vt:lpstr>
      <vt:lpstr>タイトル</vt:lpstr>
      <vt:lpstr>コンセプト</vt:lpstr>
      <vt:lpstr>ゲーム概要</vt:lpstr>
      <vt:lpstr>迫りくるモンスターを撃ち殺せ！</vt:lpstr>
      <vt:lpstr>ブロックを置いて、</vt:lpstr>
      <vt:lpstr>ゲームの特徴</vt:lpstr>
      <vt:lpstr>セールスポイント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タワーディフェンス</dc:title>
  <dc:creator>student</dc:creator>
  <cp:lastModifiedBy>student</cp:lastModifiedBy>
  <cp:revision>41</cp:revision>
  <dcterms:created xsi:type="dcterms:W3CDTF">2020-12-09T00:43:30Z</dcterms:created>
  <dcterms:modified xsi:type="dcterms:W3CDTF">2020-12-17T00:47:30Z</dcterms:modified>
</cp:coreProperties>
</file>